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4" r:id="rId5"/>
    <p:sldId id="265" r:id="rId6"/>
    <p:sldId id="269" r:id="rId7"/>
    <p:sldId id="270" r:id="rId8"/>
    <p:sldId id="273" r:id="rId9"/>
    <p:sldId id="274" r:id="rId10"/>
    <p:sldId id="275" r:id="rId11"/>
    <p:sldId id="279" r:id="rId12"/>
    <p:sldId id="280" r:id="rId13"/>
    <p:sldId id="281" r:id="rId14"/>
    <p:sldId id="283" r:id="rId15"/>
    <p:sldId id="284" r:id="rId16"/>
    <p:sldId id="285" r:id="rId17"/>
    <p:sldId id="287" r:id="rId18"/>
    <p:sldId id="291" r:id="rId19"/>
    <p:sldId id="293" r:id="rId20"/>
    <p:sldId id="295" r:id="rId21"/>
    <p:sldId id="298" r:id="rId22"/>
    <p:sldId id="299" r:id="rId23"/>
    <p:sldId id="300" r:id="rId24"/>
    <p:sldId id="301" r:id="rId25"/>
    <p:sldId id="302" r:id="rId26"/>
    <p:sldId id="303" r:id="rId27"/>
    <p:sldId id="305" r:id="rId28"/>
    <p:sldId id="306" r:id="rId29"/>
    <p:sldId id="308" r:id="rId30"/>
    <p:sldId id="310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319" r:id="rId39"/>
    <p:sldId id="320" r:id="rId40"/>
  </p:sldIdLst>
  <p:sldSz cx="9144000" cy="6858000" type="screen4x3"/>
  <p:notesSz cx="6797675" cy="987425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orterViewPr>
    <p:cViewPr>
      <p:scale>
        <a:sx n="100" d="100"/>
        <a:sy n="100" d="100"/>
      </p:scale>
      <p:origin x="0" y="80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8FDCA-C9C2-42CE-A504-54C51B98C147}" type="datetimeFigureOut">
              <a:rPr lang="nl-NL" smtClean="0"/>
              <a:t>19-1-2012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2FB7-3CEF-417B-B7F6-AE535FFAC2B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4305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8FDCA-C9C2-42CE-A504-54C51B98C147}" type="datetimeFigureOut">
              <a:rPr lang="nl-NL" smtClean="0"/>
              <a:t>19-1-2012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22FB7-3CEF-417B-B7F6-AE535FFAC2B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7002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 </a:t>
            </a:r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7483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18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57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21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014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9950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33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6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753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521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67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646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052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86039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48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7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1781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36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199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76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96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2777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3187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748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504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259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15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2351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8939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59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932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89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7647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3947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0594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360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022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320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" name="Afbeelding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1429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</Words>
  <Application>Microsoft Office PowerPoint</Application>
  <PresentationFormat>Diavoorstelling (4:3)</PresentationFormat>
  <Paragraphs>1</Paragraphs>
  <Slides>39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39</vt:i4>
      </vt:variant>
    </vt:vector>
  </HeadingPairs>
  <TitlesOfParts>
    <vt:vector size="40" baseType="lpstr">
      <vt:lpstr>Kantoorthema</vt:lpstr>
      <vt:lpstr>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Marion van Kooten</dc:creator>
  <cp:lastModifiedBy>Lieke Verstegen</cp:lastModifiedBy>
  <cp:revision>2</cp:revision>
  <dcterms:created xsi:type="dcterms:W3CDTF">2011-12-05T12:21:10Z</dcterms:created>
  <dcterms:modified xsi:type="dcterms:W3CDTF">2012-01-19T14:29:26Z</dcterms:modified>
</cp:coreProperties>
</file>